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3355638" cy="13355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6D9F66E-5EB9-4882-86FB-DCBF35E3C3E4}" styleName="Estilo Médio 4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256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1673" y="2185750"/>
            <a:ext cx="11352292" cy="4649741"/>
          </a:xfrm>
        </p:spPr>
        <p:txBody>
          <a:bodyPr anchor="b"/>
          <a:lstStyle>
            <a:lvl1pPr algn="ctr">
              <a:defRPr sz="876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9455" y="7014802"/>
            <a:ext cx="10016729" cy="3224520"/>
          </a:xfrm>
        </p:spPr>
        <p:txBody>
          <a:bodyPr/>
          <a:lstStyle>
            <a:lvl1pPr marL="0" indent="0" algn="ctr">
              <a:buNone/>
              <a:defRPr sz="3505"/>
            </a:lvl1pPr>
            <a:lvl2pPr marL="667786" indent="0" algn="ctr">
              <a:buNone/>
              <a:defRPr sz="2921"/>
            </a:lvl2pPr>
            <a:lvl3pPr marL="1335573" indent="0" algn="ctr">
              <a:buNone/>
              <a:defRPr sz="2629"/>
            </a:lvl3pPr>
            <a:lvl4pPr marL="2003359" indent="0" algn="ctr">
              <a:buNone/>
              <a:defRPr sz="2337"/>
            </a:lvl4pPr>
            <a:lvl5pPr marL="2671145" indent="0" algn="ctr">
              <a:buNone/>
              <a:defRPr sz="2337"/>
            </a:lvl5pPr>
            <a:lvl6pPr marL="3338932" indent="0" algn="ctr">
              <a:buNone/>
              <a:defRPr sz="2337"/>
            </a:lvl6pPr>
            <a:lvl7pPr marL="4006718" indent="0" algn="ctr">
              <a:buNone/>
              <a:defRPr sz="2337"/>
            </a:lvl7pPr>
            <a:lvl8pPr marL="4674504" indent="0" algn="ctr">
              <a:buNone/>
              <a:defRPr sz="2337"/>
            </a:lvl8pPr>
            <a:lvl9pPr marL="5342291" indent="0" algn="ctr">
              <a:buNone/>
              <a:defRPr sz="2337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6C6A-6210-446E-9228-EABA91DAE52B}" type="datetimeFigureOut">
              <a:rPr lang="pt-BR" smtClean="0"/>
              <a:t>28/05/2025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2CBA-0E4D-408D-A68D-FC6DB9AF5D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0825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6C6A-6210-446E-9228-EABA91DAE52B}" type="datetimeFigureOut">
              <a:rPr lang="pt-BR" smtClean="0"/>
              <a:t>28/05/2025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2CBA-0E4D-408D-A68D-FC6DB9AF5D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7108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57629" y="711064"/>
            <a:ext cx="2879809" cy="11318286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8201" y="711064"/>
            <a:ext cx="8472483" cy="11318286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6C6A-6210-446E-9228-EABA91DAE52B}" type="datetimeFigureOut">
              <a:rPr lang="pt-BR" smtClean="0"/>
              <a:t>28/05/2025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2CBA-0E4D-408D-A68D-FC6DB9AF5D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1312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6C6A-6210-446E-9228-EABA91DAE52B}" type="datetimeFigureOut">
              <a:rPr lang="pt-BR" smtClean="0"/>
              <a:t>28/05/2025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2CBA-0E4D-408D-A68D-FC6DB9AF5D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5928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1245" y="3329639"/>
            <a:ext cx="11519238" cy="5555573"/>
          </a:xfrm>
        </p:spPr>
        <p:txBody>
          <a:bodyPr anchor="b"/>
          <a:lstStyle>
            <a:lvl1pPr>
              <a:defRPr sz="876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1245" y="8937770"/>
            <a:ext cx="11519238" cy="2921545"/>
          </a:xfrm>
        </p:spPr>
        <p:txBody>
          <a:bodyPr/>
          <a:lstStyle>
            <a:lvl1pPr marL="0" indent="0">
              <a:buNone/>
              <a:defRPr sz="3505">
                <a:solidFill>
                  <a:schemeClr val="tx1"/>
                </a:solidFill>
              </a:defRPr>
            </a:lvl1pPr>
            <a:lvl2pPr marL="667786" indent="0">
              <a:buNone/>
              <a:defRPr sz="2921">
                <a:solidFill>
                  <a:schemeClr val="tx1">
                    <a:tint val="75000"/>
                  </a:schemeClr>
                </a:solidFill>
              </a:defRPr>
            </a:lvl2pPr>
            <a:lvl3pPr marL="1335573" indent="0">
              <a:buNone/>
              <a:defRPr sz="2629">
                <a:solidFill>
                  <a:schemeClr val="tx1">
                    <a:tint val="75000"/>
                  </a:schemeClr>
                </a:solidFill>
              </a:defRPr>
            </a:lvl3pPr>
            <a:lvl4pPr marL="2003359" indent="0">
              <a:buNone/>
              <a:defRPr sz="2337">
                <a:solidFill>
                  <a:schemeClr val="tx1">
                    <a:tint val="75000"/>
                  </a:schemeClr>
                </a:solidFill>
              </a:defRPr>
            </a:lvl4pPr>
            <a:lvl5pPr marL="2671145" indent="0">
              <a:buNone/>
              <a:defRPr sz="2337">
                <a:solidFill>
                  <a:schemeClr val="tx1">
                    <a:tint val="75000"/>
                  </a:schemeClr>
                </a:solidFill>
              </a:defRPr>
            </a:lvl5pPr>
            <a:lvl6pPr marL="3338932" indent="0">
              <a:buNone/>
              <a:defRPr sz="2337">
                <a:solidFill>
                  <a:schemeClr val="tx1">
                    <a:tint val="75000"/>
                  </a:schemeClr>
                </a:solidFill>
              </a:defRPr>
            </a:lvl6pPr>
            <a:lvl7pPr marL="4006718" indent="0">
              <a:buNone/>
              <a:defRPr sz="2337">
                <a:solidFill>
                  <a:schemeClr val="tx1">
                    <a:tint val="75000"/>
                  </a:schemeClr>
                </a:solidFill>
              </a:defRPr>
            </a:lvl7pPr>
            <a:lvl8pPr marL="4674504" indent="0">
              <a:buNone/>
              <a:defRPr sz="2337">
                <a:solidFill>
                  <a:schemeClr val="tx1">
                    <a:tint val="75000"/>
                  </a:schemeClr>
                </a:solidFill>
              </a:defRPr>
            </a:lvl8pPr>
            <a:lvl9pPr marL="5342291" indent="0">
              <a:buNone/>
              <a:defRPr sz="233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6C6A-6210-446E-9228-EABA91DAE52B}" type="datetimeFigureOut">
              <a:rPr lang="pt-BR" smtClean="0"/>
              <a:t>28/05/2025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2CBA-0E4D-408D-A68D-FC6DB9AF5D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0298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8200" y="3555320"/>
            <a:ext cx="5676146" cy="847403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1292" y="3555320"/>
            <a:ext cx="5676146" cy="847403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6C6A-6210-446E-9228-EABA91DAE52B}" type="datetimeFigureOut">
              <a:rPr lang="pt-BR" smtClean="0"/>
              <a:t>28/05/2025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2CBA-0E4D-408D-A68D-FC6DB9AF5D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6722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9940" y="711067"/>
            <a:ext cx="11519238" cy="258147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9941" y="3273987"/>
            <a:ext cx="5650060" cy="1604531"/>
          </a:xfrm>
        </p:spPr>
        <p:txBody>
          <a:bodyPr anchor="b"/>
          <a:lstStyle>
            <a:lvl1pPr marL="0" indent="0">
              <a:buNone/>
              <a:defRPr sz="3505" b="1"/>
            </a:lvl1pPr>
            <a:lvl2pPr marL="667786" indent="0">
              <a:buNone/>
              <a:defRPr sz="2921" b="1"/>
            </a:lvl2pPr>
            <a:lvl3pPr marL="1335573" indent="0">
              <a:buNone/>
              <a:defRPr sz="2629" b="1"/>
            </a:lvl3pPr>
            <a:lvl4pPr marL="2003359" indent="0">
              <a:buNone/>
              <a:defRPr sz="2337" b="1"/>
            </a:lvl4pPr>
            <a:lvl5pPr marL="2671145" indent="0">
              <a:buNone/>
              <a:defRPr sz="2337" b="1"/>
            </a:lvl5pPr>
            <a:lvl6pPr marL="3338932" indent="0">
              <a:buNone/>
              <a:defRPr sz="2337" b="1"/>
            </a:lvl6pPr>
            <a:lvl7pPr marL="4006718" indent="0">
              <a:buNone/>
              <a:defRPr sz="2337" b="1"/>
            </a:lvl7pPr>
            <a:lvl8pPr marL="4674504" indent="0">
              <a:buNone/>
              <a:defRPr sz="2337" b="1"/>
            </a:lvl8pPr>
            <a:lvl9pPr marL="5342291" indent="0">
              <a:buNone/>
              <a:defRPr sz="2337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9941" y="4878518"/>
            <a:ext cx="5650060" cy="717556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61292" y="3273987"/>
            <a:ext cx="5677886" cy="1604531"/>
          </a:xfrm>
        </p:spPr>
        <p:txBody>
          <a:bodyPr anchor="b"/>
          <a:lstStyle>
            <a:lvl1pPr marL="0" indent="0">
              <a:buNone/>
              <a:defRPr sz="3505" b="1"/>
            </a:lvl1pPr>
            <a:lvl2pPr marL="667786" indent="0">
              <a:buNone/>
              <a:defRPr sz="2921" b="1"/>
            </a:lvl2pPr>
            <a:lvl3pPr marL="1335573" indent="0">
              <a:buNone/>
              <a:defRPr sz="2629" b="1"/>
            </a:lvl3pPr>
            <a:lvl4pPr marL="2003359" indent="0">
              <a:buNone/>
              <a:defRPr sz="2337" b="1"/>
            </a:lvl4pPr>
            <a:lvl5pPr marL="2671145" indent="0">
              <a:buNone/>
              <a:defRPr sz="2337" b="1"/>
            </a:lvl5pPr>
            <a:lvl6pPr marL="3338932" indent="0">
              <a:buNone/>
              <a:defRPr sz="2337" b="1"/>
            </a:lvl6pPr>
            <a:lvl7pPr marL="4006718" indent="0">
              <a:buNone/>
              <a:defRPr sz="2337" b="1"/>
            </a:lvl7pPr>
            <a:lvl8pPr marL="4674504" indent="0">
              <a:buNone/>
              <a:defRPr sz="2337" b="1"/>
            </a:lvl8pPr>
            <a:lvl9pPr marL="5342291" indent="0">
              <a:buNone/>
              <a:defRPr sz="2337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61292" y="4878518"/>
            <a:ext cx="5677886" cy="717556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6C6A-6210-446E-9228-EABA91DAE52B}" type="datetimeFigureOut">
              <a:rPr lang="pt-BR" smtClean="0"/>
              <a:t>28/05/2025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2CBA-0E4D-408D-A68D-FC6DB9AF5D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3702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6C6A-6210-446E-9228-EABA91DAE52B}" type="datetimeFigureOut">
              <a:rPr lang="pt-BR" smtClean="0"/>
              <a:t>28/05/2025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2CBA-0E4D-408D-A68D-FC6DB9AF5D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4516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6C6A-6210-446E-9228-EABA91DAE52B}" type="datetimeFigureOut">
              <a:rPr lang="pt-BR" smtClean="0"/>
              <a:t>28/05/2025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2CBA-0E4D-408D-A68D-FC6DB9AF5D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3466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9940" y="890376"/>
            <a:ext cx="4307541" cy="3116316"/>
          </a:xfrm>
        </p:spPr>
        <p:txBody>
          <a:bodyPr anchor="b"/>
          <a:lstStyle>
            <a:lvl1pPr>
              <a:defRPr sz="467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7886" y="1922968"/>
            <a:ext cx="6761292" cy="9491159"/>
          </a:xfrm>
        </p:spPr>
        <p:txBody>
          <a:bodyPr/>
          <a:lstStyle>
            <a:lvl1pPr>
              <a:defRPr sz="4674"/>
            </a:lvl1pPr>
            <a:lvl2pPr>
              <a:defRPr sz="4090"/>
            </a:lvl2pPr>
            <a:lvl3pPr>
              <a:defRPr sz="3505"/>
            </a:lvl3pPr>
            <a:lvl4pPr>
              <a:defRPr sz="2921"/>
            </a:lvl4pPr>
            <a:lvl5pPr>
              <a:defRPr sz="2921"/>
            </a:lvl5pPr>
            <a:lvl6pPr>
              <a:defRPr sz="2921"/>
            </a:lvl6pPr>
            <a:lvl7pPr>
              <a:defRPr sz="2921"/>
            </a:lvl7pPr>
            <a:lvl8pPr>
              <a:defRPr sz="2921"/>
            </a:lvl8pPr>
            <a:lvl9pPr>
              <a:defRPr sz="2921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9940" y="4006692"/>
            <a:ext cx="4307541" cy="7422891"/>
          </a:xfrm>
        </p:spPr>
        <p:txBody>
          <a:bodyPr/>
          <a:lstStyle>
            <a:lvl1pPr marL="0" indent="0">
              <a:buNone/>
              <a:defRPr sz="2337"/>
            </a:lvl1pPr>
            <a:lvl2pPr marL="667786" indent="0">
              <a:buNone/>
              <a:defRPr sz="2045"/>
            </a:lvl2pPr>
            <a:lvl3pPr marL="1335573" indent="0">
              <a:buNone/>
              <a:defRPr sz="1753"/>
            </a:lvl3pPr>
            <a:lvl4pPr marL="2003359" indent="0">
              <a:buNone/>
              <a:defRPr sz="1461"/>
            </a:lvl4pPr>
            <a:lvl5pPr marL="2671145" indent="0">
              <a:buNone/>
              <a:defRPr sz="1461"/>
            </a:lvl5pPr>
            <a:lvl6pPr marL="3338932" indent="0">
              <a:buNone/>
              <a:defRPr sz="1461"/>
            </a:lvl6pPr>
            <a:lvl7pPr marL="4006718" indent="0">
              <a:buNone/>
              <a:defRPr sz="1461"/>
            </a:lvl7pPr>
            <a:lvl8pPr marL="4674504" indent="0">
              <a:buNone/>
              <a:defRPr sz="1461"/>
            </a:lvl8pPr>
            <a:lvl9pPr marL="5342291" indent="0">
              <a:buNone/>
              <a:defRPr sz="146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6C6A-6210-446E-9228-EABA91DAE52B}" type="datetimeFigureOut">
              <a:rPr lang="pt-BR" smtClean="0"/>
              <a:t>28/05/2025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2CBA-0E4D-408D-A68D-FC6DB9AF5D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6441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9940" y="890376"/>
            <a:ext cx="4307541" cy="3116316"/>
          </a:xfrm>
        </p:spPr>
        <p:txBody>
          <a:bodyPr anchor="b"/>
          <a:lstStyle>
            <a:lvl1pPr>
              <a:defRPr sz="467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77886" y="1922968"/>
            <a:ext cx="6761292" cy="9491159"/>
          </a:xfrm>
        </p:spPr>
        <p:txBody>
          <a:bodyPr anchor="t"/>
          <a:lstStyle>
            <a:lvl1pPr marL="0" indent="0">
              <a:buNone/>
              <a:defRPr sz="4674"/>
            </a:lvl1pPr>
            <a:lvl2pPr marL="667786" indent="0">
              <a:buNone/>
              <a:defRPr sz="4090"/>
            </a:lvl2pPr>
            <a:lvl3pPr marL="1335573" indent="0">
              <a:buNone/>
              <a:defRPr sz="3505"/>
            </a:lvl3pPr>
            <a:lvl4pPr marL="2003359" indent="0">
              <a:buNone/>
              <a:defRPr sz="2921"/>
            </a:lvl4pPr>
            <a:lvl5pPr marL="2671145" indent="0">
              <a:buNone/>
              <a:defRPr sz="2921"/>
            </a:lvl5pPr>
            <a:lvl6pPr marL="3338932" indent="0">
              <a:buNone/>
              <a:defRPr sz="2921"/>
            </a:lvl6pPr>
            <a:lvl7pPr marL="4006718" indent="0">
              <a:buNone/>
              <a:defRPr sz="2921"/>
            </a:lvl7pPr>
            <a:lvl8pPr marL="4674504" indent="0">
              <a:buNone/>
              <a:defRPr sz="2921"/>
            </a:lvl8pPr>
            <a:lvl9pPr marL="5342291" indent="0">
              <a:buNone/>
              <a:defRPr sz="2921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9940" y="4006692"/>
            <a:ext cx="4307541" cy="7422891"/>
          </a:xfrm>
        </p:spPr>
        <p:txBody>
          <a:bodyPr/>
          <a:lstStyle>
            <a:lvl1pPr marL="0" indent="0">
              <a:buNone/>
              <a:defRPr sz="2337"/>
            </a:lvl1pPr>
            <a:lvl2pPr marL="667786" indent="0">
              <a:buNone/>
              <a:defRPr sz="2045"/>
            </a:lvl2pPr>
            <a:lvl3pPr marL="1335573" indent="0">
              <a:buNone/>
              <a:defRPr sz="1753"/>
            </a:lvl3pPr>
            <a:lvl4pPr marL="2003359" indent="0">
              <a:buNone/>
              <a:defRPr sz="1461"/>
            </a:lvl4pPr>
            <a:lvl5pPr marL="2671145" indent="0">
              <a:buNone/>
              <a:defRPr sz="1461"/>
            </a:lvl5pPr>
            <a:lvl6pPr marL="3338932" indent="0">
              <a:buNone/>
              <a:defRPr sz="1461"/>
            </a:lvl6pPr>
            <a:lvl7pPr marL="4006718" indent="0">
              <a:buNone/>
              <a:defRPr sz="1461"/>
            </a:lvl7pPr>
            <a:lvl8pPr marL="4674504" indent="0">
              <a:buNone/>
              <a:defRPr sz="1461"/>
            </a:lvl8pPr>
            <a:lvl9pPr marL="5342291" indent="0">
              <a:buNone/>
              <a:defRPr sz="146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6C6A-6210-446E-9228-EABA91DAE52B}" type="datetimeFigureOut">
              <a:rPr lang="pt-BR" smtClean="0"/>
              <a:t>28/05/2025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2CBA-0E4D-408D-A68D-FC6DB9AF5D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4467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8200" y="711067"/>
            <a:ext cx="11519238" cy="25814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8200" y="3555320"/>
            <a:ext cx="11519238" cy="84740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8200" y="12378701"/>
            <a:ext cx="3005019" cy="711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E6C6A-6210-446E-9228-EABA91DAE52B}" type="datetimeFigureOut">
              <a:rPr lang="pt-BR" smtClean="0"/>
              <a:t>28/05/2025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4055" y="12378701"/>
            <a:ext cx="4507528" cy="711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32419" y="12378701"/>
            <a:ext cx="3005019" cy="711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32CBA-0E4D-408D-A68D-FC6DB9AF5D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480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35573" rtl="0" eaLnBrk="1" latinLnBrk="0" hangingPunct="1">
        <a:lnSpc>
          <a:spcPct val="90000"/>
        </a:lnSpc>
        <a:spcBef>
          <a:spcPct val="0"/>
        </a:spcBef>
        <a:buNone/>
        <a:defRPr sz="64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3893" indent="-333893" algn="l" defTabSz="1335573" rtl="0" eaLnBrk="1" latinLnBrk="0" hangingPunct="1">
        <a:lnSpc>
          <a:spcPct val="90000"/>
        </a:lnSpc>
        <a:spcBef>
          <a:spcPts val="1461"/>
        </a:spcBef>
        <a:buFont typeface="Arial" panose="020B0604020202020204" pitchFamily="34" charset="0"/>
        <a:buChar char="•"/>
        <a:defRPr sz="4090" kern="1200">
          <a:solidFill>
            <a:schemeClr val="tx1"/>
          </a:solidFill>
          <a:latin typeface="+mn-lt"/>
          <a:ea typeface="+mn-ea"/>
          <a:cs typeface="+mn-cs"/>
        </a:defRPr>
      </a:lvl1pPr>
      <a:lvl2pPr marL="1001679" indent="-333893" algn="l" defTabSz="1335573" rtl="0" eaLnBrk="1" latinLnBrk="0" hangingPunct="1">
        <a:lnSpc>
          <a:spcPct val="90000"/>
        </a:lnSpc>
        <a:spcBef>
          <a:spcPts val="730"/>
        </a:spcBef>
        <a:buFont typeface="Arial" panose="020B0604020202020204" pitchFamily="34" charset="0"/>
        <a:buChar char="•"/>
        <a:defRPr sz="3505" kern="1200">
          <a:solidFill>
            <a:schemeClr val="tx1"/>
          </a:solidFill>
          <a:latin typeface="+mn-lt"/>
          <a:ea typeface="+mn-ea"/>
          <a:cs typeface="+mn-cs"/>
        </a:defRPr>
      </a:lvl2pPr>
      <a:lvl3pPr marL="1669466" indent="-333893" algn="l" defTabSz="1335573" rtl="0" eaLnBrk="1" latinLnBrk="0" hangingPunct="1">
        <a:lnSpc>
          <a:spcPct val="90000"/>
        </a:lnSpc>
        <a:spcBef>
          <a:spcPts val="730"/>
        </a:spcBef>
        <a:buFont typeface="Arial" panose="020B0604020202020204" pitchFamily="34" charset="0"/>
        <a:buChar char="•"/>
        <a:defRPr sz="2921" kern="1200">
          <a:solidFill>
            <a:schemeClr val="tx1"/>
          </a:solidFill>
          <a:latin typeface="+mn-lt"/>
          <a:ea typeface="+mn-ea"/>
          <a:cs typeface="+mn-cs"/>
        </a:defRPr>
      </a:lvl3pPr>
      <a:lvl4pPr marL="2337252" indent="-333893" algn="l" defTabSz="1335573" rtl="0" eaLnBrk="1" latinLnBrk="0" hangingPunct="1">
        <a:lnSpc>
          <a:spcPct val="90000"/>
        </a:lnSpc>
        <a:spcBef>
          <a:spcPts val="730"/>
        </a:spcBef>
        <a:buFont typeface="Arial" panose="020B0604020202020204" pitchFamily="34" charset="0"/>
        <a:buChar char="•"/>
        <a:defRPr sz="2629" kern="1200">
          <a:solidFill>
            <a:schemeClr val="tx1"/>
          </a:solidFill>
          <a:latin typeface="+mn-lt"/>
          <a:ea typeface="+mn-ea"/>
          <a:cs typeface="+mn-cs"/>
        </a:defRPr>
      </a:lvl4pPr>
      <a:lvl5pPr marL="3005038" indent="-333893" algn="l" defTabSz="1335573" rtl="0" eaLnBrk="1" latinLnBrk="0" hangingPunct="1">
        <a:lnSpc>
          <a:spcPct val="90000"/>
        </a:lnSpc>
        <a:spcBef>
          <a:spcPts val="730"/>
        </a:spcBef>
        <a:buFont typeface="Arial" panose="020B0604020202020204" pitchFamily="34" charset="0"/>
        <a:buChar char="•"/>
        <a:defRPr sz="2629" kern="1200">
          <a:solidFill>
            <a:schemeClr val="tx1"/>
          </a:solidFill>
          <a:latin typeface="+mn-lt"/>
          <a:ea typeface="+mn-ea"/>
          <a:cs typeface="+mn-cs"/>
        </a:defRPr>
      </a:lvl5pPr>
      <a:lvl6pPr marL="3672825" indent="-333893" algn="l" defTabSz="1335573" rtl="0" eaLnBrk="1" latinLnBrk="0" hangingPunct="1">
        <a:lnSpc>
          <a:spcPct val="90000"/>
        </a:lnSpc>
        <a:spcBef>
          <a:spcPts val="730"/>
        </a:spcBef>
        <a:buFont typeface="Arial" panose="020B0604020202020204" pitchFamily="34" charset="0"/>
        <a:buChar char="•"/>
        <a:defRPr sz="2629" kern="1200">
          <a:solidFill>
            <a:schemeClr val="tx1"/>
          </a:solidFill>
          <a:latin typeface="+mn-lt"/>
          <a:ea typeface="+mn-ea"/>
          <a:cs typeface="+mn-cs"/>
        </a:defRPr>
      </a:lvl6pPr>
      <a:lvl7pPr marL="4340611" indent="-333893" algn="l" defTabSz="1335573" rtl="0" eaLnBrk="1" latinLnBrk="0" hangingPunct="1">
        <a:lnSpc>
          <a:spcPct val="90000"/>
        </a:lnSpc>
        <a:spcBef>
          <a:spcPts val="730"/>
        </a:spcBef>
        <a:buFont typeface="Arial" panose="020B0604020202020204" pitchFamily="34" charset="0"/>
        <a:buChar char="•"/>
        <a:defRPr sz="2629" kern="1200">
          <a:solidFill>
            <a:schemeClr val="tx1"/>
          </a:solidFill>
          <a:latin typeface="+mn-lt"/>
          <a:ea typeface="+mn-ea"/>
          <a:cs typeface="+mn-cs"/>
        </a:defRPr>
      </a:lvl7pPr>
      <a:lvl8pPr marL="5008397" indent="-333893" algn="l" defTabSz="1335573" rtl="0" eaLnBrk="1" latinLnBrk="0" hangingPunct="1">
        <a:lnSpc>
          <a:spcPct val="90000"/>
        </a:lnSpc>
        <a:spcBef>
          <a:spcPts val="730"/>
        </a:spcBef>
        <a:buFont typeface="Arial" panose="020B0604020202020204" pitchFamily="34" charset="0"/>
        <a:buChar char="•"/>
        <a:defRPr sz="2629" kern="1200">
          <a:solidFill>
            <a:schemeClr val="tx1"/>
          </a:solidFill>
          <a:latin typeface="+mn-lt"/>
          <a:ea typeface="+mn-ea"/>
          <a:cs typeface="+mn-cs"/>
        </a:defRPr>
      </a:lvl8pPr>
      <a:lvl9pPr marL="5676184" indent="-333893" algn="l" defTabSz="1335573" rtl="0" eaLnBrk="1" latinLnBrk="0" hangingPunct="1">
        <a:lnSpc>
          <a:spcPct val="90000"/>
        </a:lnSpc>
        <a:spcBef>
          <a:spcPts val="730"/>
        </a:spcBef>
        <a:buFont typeface="Arial" panose="020B0604020202020204" pitchFamily="34" charset="0"/>
        <a:buChar char="•"/>
        <a:defRPr sz="26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35573" rtl="0" eaLnBrk="1" latinLnBrk="0" hangingPunct="1">
        <a:defRPr sz="2629" kern="1200">
          <a:solidFill>
            <a:schemeClr val="tx1"/>
          </a:solidFill>
          <a:latin typeface="+mn-lt"/>
          <a:ea typeface="+mn-ea"/>
          <a:cs typeface="+mn-cs"/>
        </a:defRPr>
      </a:lvl1pPr>
      <a:lvl2pPr marL="667786" algn="l" defTabSz="1335573" rtl="0" eaLnBrk="1" latinLnBrk="0" hangingPunct="1">
        <a:defRPr sz="2629" kern="1200">
          <a:solidFill>
            <a:schemeClr val="tx1"/>
          </a:solidFill>
          <a:latin typeface="+mn-lt"/>
          <a:ea typeface="+mn-ea"/>
          <a:cs typeface="+mn-cs"/>
        </a:defRPr>
      </a:lvl2pPr>
      <a:lvl3pPr marL="1335573" algn="l" defTabSz="1335573" rtl="0" eaLnBrk="1" latinLnBrk="0" hangingPunct="1">
        <a:defRPr sz="2629" kern="1200">
          <a:solidFill>
            <a:schemeClr val="tx1"/>
          </a:solidFill>
          <a:latin typeface="+mn-lt"/>
          <a:ea typeface="+mn-ea"/>
          <a:cs typeface="+mn-cs"/>
        </a:defRPr>
      </a:lvl3pPr>
      <a:lvl4pPr marL="2003359" algn="l" defTabSz="1335573" rtl="0" eaLnBrk="1" latinLnBrk="0" hangingPunct="1">
        <a:defRPr sz="2629" kern="1200">
          <a:solidFill>
            <a:schemeClr val="tx1"/>
          </a:solidFill>
          <a:latin typeface="+mn-lt"/>
          <a:ea typeface="+mn-ea"/>
          <a:cs typeface="+mn-cs"/>
        </a:defRPr>
      </a:lvl4pPr>
      <a:lvl5pPr marL="2671145" algn="l" defTabSz="1335573" rtl="0" eaLnBrk="1" latinLnBrk="0" hangingPunct="1">
        <a:defRPr sz="2629" kern="1200">
          <a:solidFill>
            <a:schemeClr val="tx1"/>
          </a:solidFill>
          <a:latin typeface="+mn-lt"/>
          <a:ea typeface="+mn-ea"/>
          <a:cs typeface="+mn-cs"/>
        </a:defRPr>
      </a:lvl5pPr>
      <a:lvl6pPr marL="3338932" algn="l" defTabSz="1335573" rtl="0" eaLnBrk="1" latinLnBrk="0" hangingPunct="1">
        <a:defRPr sz="2629" kern="1200">
          <a:solidFill>
            <a:schemeClr val="tx1"/>
          </a:solidFill>
          <a:latin typeface="+mn-lt"/>
          <a:ea typeface="+mn-ea"/>
          <a:cs typeface="+mn-cs"/>
        </a:defRPr>
      </a:lvl6pPr>
      <a:lvl7pPr marL="4006718" algn="l" defTabSz="1335573" rtl="0" eaLnBrk="1" latinLnBrk="0" hangingPunct="1">
        <a:defRPr sz="2629" kern="1200">
          <a:solidFill>
            <a:schemeClr val="tx1"/>
          </a:solidFill>
          <a:latin typeface="+mn-lt"/>
          <a:ea typeface="+mn-ea"/>
          <a:cs typeface="+mn-cs"/>
        </a:defRPr>
      </a:lvl7pPr>
      <a:lvl8pPr marL="4674504" algn="l" defTabSz="1335573" rtl="0" eaLnBrk="1" latinLnBrk="0" hangingPunct="1">
        <a:defRPr sz="2629" kern="1200">
          <a:solidFill>
            <a:schemeClr val="tx1"/>
          </a:solidFill>
          <a:latin typeface="+mn-lt"/>
          <a:ea typeface="+mn-ea"/>
          <a:cs typeface="+mn-cs"/>
        </a:defRPr>
      </a:lvl8pPr>
      <a:lvl9pPr marL="5342291" algn="l" defTabSz="1335573" rtl="0" eaLnBrk="1" latinLnBrk="0" hangingPunct="1">
        <a:defRPr sz="262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1034963" y="3715181"/>
            <a:ext cx="11285714" cy="6799010"/>
          </a:xfrm>
          <a:prstGeom prst="rect">
            <a:avLst/>
          </a:prstGeom>
          <a:noFill/>
          <a:ln w="317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10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246848"/>
              </p:ext>
            </p:extLst>
          </p:nvPr>
        </p:nvGraphicFramePr>
        <p:xfrm>
          <a:off x="1266871" y="3905629"/>
          <a:ext cx="10821895" cy="6418114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2164379">
                  <a:extLst>
                    <a:ext uri="{9D8B030D-6E8A-4147-A177-3AD203B41FA5}">
                      <a16:colId xmlns:a16="http://schemas.microsoft.com/office/drawing/2014/main" val="3214160933"/>
                    </a:ext>
                  </a:extLst>
                </a:gridCol>
                <a:gridCol w="2164379">
                  <a:extLst>
                    <a:ext uri="{9D8B030D-6E8A-4147-A177-3AD203B41FA5}">
                      <a16:colId xmlns:a16="http://schemas.microsoft.com/office/drawing/2014/main" val="399924785"/>
                    </a:ext>
                  </a:extLst>
                </a:gridCol>
                <a:gridCol w="2164379">
                  <a:extLst>
                    <a:ext uri="{9D8B030D-6E8A-4147-A177-3AD203B41FA5}">
                      <a16:colId xmlns:a16="http://schemas.microsoft.com/office/drawing/2014/main" val="878446772"/>
                    </a:ext>
                  </a:extLst>
                </a:gridCol>
                <a:gridCol w="2164379">
                  <a:extLst>
                    <a:ext uri="{9D8B030D-6E8A-4147-A177-3AD203B41FA5}">
                      <a16:colId xmlns:a16="http://schemas.microsoft.com/office/drawing/2014/main" val="35605433"/>
                    </a:ext>
                  </a:extLst>
                </a:gridCol>
                <a:gridCol w="2164379">
                  <a:extLst>
                    <a:ext uri="{9D8B030D-6E8A-4147-A177-3AD203B41FA5}">
                      <a16:colId xmlns:a16="http://schemas.microsoft.com/office/drawing/2014/main" val="3502213889"/>
                    </a:ext>
                  </a:extLst>
                </a:gridCol>
              </a:tblGrid>
              <a:tr h="775382"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rgbClr val="FFFF00"/>
                          </a:solidFill>
                          <a:latin typeface="Gotham Black" panose="02000603040000020004" pitchFamily="2" charset="0"/>
                        </a:rPr>
                        <a:t>HORÁRIO</a:t>
                      </a:r>
                    </a:p>
                  </a:txBody>
                  <a:tcPr anchor="ctr">
                    <a:lnL w="12700" cmpd="sng">
                      <a:solidFill>
                        <a:schemeClr val="bg1"/>
                      </a:solidFill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rgbClr val="FFFF00"/>
                          </a:solidFill>
                          <a:latin typeface="Gotham Black" panose="02000603040000020004" pitchFamily="2" charset="0"/>
                        </a:rPr>
                        <a:t>SEGUNDA</a:t>
                      </a:r>
                    </a:p>
                  </a:txBody>
                  <a:tcPr anchor="ctr">
                    <a:lnL w="12700" cmpd="sng">
                      <a:solidFill>
                        <a:schemeClr val="bg1"/>
                      </a:solidFill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rgbClr val="FFFF00"/>
                          </a:solidFill>
                          <a:latin typeface="Gotham Black" panose="02000603040000020004" pitchFamily="2" charset="0"/>
                        </a:rPr>
                        <a:t>TERÇA</a:t>
                      </a:r>
                    </a:p>
                  </a:txBody>
                  <a:tcPr anchor="ctr">
                    <a:lnL w="12700" cmpd="sng">
                      <a:solidFill>
                        <a:schemeClr val="bg1"/>
                      </a:solidFill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rgbClr val="FFFF00"/>
                          </a:solidFill>
                          <a:latin typeface="Gotham Black" panose="02000603040000020004" pitchFamily="2" charset="0"/>
                        </a:rPr>
                        <a:t>QUARTA</a:t>
                      </a:r>
                    </a:p>
                  </a:txBody>
                  <a:tcPr anchor="ctr">
                    <a:lnL w="12700" cmpd="sng">
                      <a:solidFill>
                        <a:schemeClr val="bg1"/>
                      </a:solidFill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rgbClr val="FFFF00"/>
                          </a:solidFill>
                          <a:latin typeface="Gotham Black" panose="02000603040000020004" pitchFamily="2" charset="0"/>
                        </a:rPr>
                        <a:t>QUINTA</a:t>
                      </a:r>
                    </a:p>
                  </a:txBody>
                  <a:tcPr anchor="ctr">
                    <a:lnL w="12700" cmpd="sng">
                      <a:solidFill>
                        <a:schemeClr val="bg1"/>
                      </a:solidFill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894555"/>
                  </a:ext>
                </a:extLst>
              </a:tr>
              <a:tr h="799490">
                <a:tc>
                  <a:txBody>
                    <a:bodyPr/>
                    <a:lstStyle/>
                    <a:p>
                      <a:pPr marL="0" marR="0" lvl="0" indent="0" algn="ctr" defTabSz="13355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>
                          <a:solidFill>
                            <a:srgbClr val="FFFF00"/>
                          </a:solidFill>
                          <a:latin typeface="Gotham Black" panose="02000603040000020004" pitchFamily="2" charset="0"/>
                        </a:rPr>
                        <a:t>7:10</a:t>
                      </a:r>
                    </a:p>
                  </a:txBody>
                  <a:tcPr anchor="ctr">
                    <a:lnL w="12700" cmpd="sng">
                      <a:solidFill>
                        <a:schemeClr val="bg1"/>
                      </a:solidFill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>
                          <a:solidFill>
                            <a:schemeClr val="bg1"/>
                          </a:solidFill>
                          <a:latin typeface="Gotham" panose="02000504050000020004" pitchFamily="2" charset="0"/>
                        </a:rPr>
                        <a:t>Sesc </a:t>
                      </a:r>
                      <a:r>
                        <a:rPr lang="pt-BR" sz="2400" dirty="0" err="1">
                          <a:solidFill>
                            <a:schemeClr val="bg1"/>
                          </a:solidFill>
                          <a:latin typeface="Gotham" panose="02000504050000020004" pitchFamily="2" charset="0"/>
                        </a:rPr>
                        <a:t>run</a:t>
                      </a:r>
                      <a:endParaRPr lang="pt-BR" sz="2400" dirty="0">
                        <a:solidFill>
                          <a:schemeClr val="bg1"/>
                        </a:solidFill>
                        <a:latin typeface="Gotham" panose="0200050405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400" dirty="0">
                        <a:solidFill>
                          <a:schemeClr val="bg1"/>
                        </a:solidFill>
                        <a:latin typeface="Gotham" panose="0200050405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>
                          <a:solidFill>
                            <a:schemeClr val="bg1"/>
                          </a:solidFill>
                          <a:latin typeface="Gotham" panose="02000504050000020004" pitchFamily="2" charset="0"/>
                        </a:rPr>
                        <a:t>Sesc </a:t>
                      </a:r>
                      <a:r>
                        <a:rPr lang="pt-BR" sz="2400" dirty="0" err="1">
                          <a:solidFill>
                            <a:schemeClr val="bg1"/>
                          </a:solidFill>
                          <a:latin typeface="Gotham" panose="02000504050000020004" pitchFamily="2" charset="0"/>
                        </a:rPr>
                        <a:t>run</a:t>
                      </a:r>
                      <a:endParaRPr lang="pt-BR" sz="2400" dirty="0">
                        <a:solidFill>
                          <a:schemeClr val="bg1"/>
                        </a:solidFill>
                        <a:latin typeface="Gotham" panose="0200050405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355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400" dirty="0">
                        <a:solidFill>
                          <a:schemeClr val="bg1"/>
                        </a:solidFill>
                        <a:latin typeface="Gotham" panose="0200050405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501216"/>
                  </a:ext>
                </a:extLst>
              </a:tr>
              <a:tr h="799490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>
                          <a:solidFill>
                            <a:srgbClr val="FFFF00"/>
                          </a:solidFill>
                          <a:latin typeface="Gotham Black" panose="02000603040000020004" pitchFamily="2" charset="0"/>
                        </a:rPr>
                        <a:t>8:00</a:t>
                      </a:r>
                    </a:p>
                  </a:txBody>
                  <a:tcPr anchor="ctr">
                    <a:lnL w="12700" cmpd="sng">
                      <a:solidFill>
                        <a:schemeClr val="bg1"/>
                      </a:solidFill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400" dirty="0">
                        <a:solidFill>
                          <a:schemeClr val="bg1"/>
                        </a:solidFill>
                        <a:latin typeface="Gotham" panose="0200050405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>
                          <a:solidFill>
                            <a:schemeClr val="bg1"/>
                          </a:solidFill>
                          <a:latin typeface="Gotham" panose="02000504050000020004" pitchFamily="2" charset="0"/>
                        </a:rPr>
                        <a:t>Pilates de solo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400" dirty="0">
                        <a:solidFill>
                          <a:schemeClr val="bg1"/>
                        </a:solidFill>
                        <a:latin typeface="Gotham" panose="0200050405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355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>
                          <a:solidFill>
                            <a:schemeClr val="bg1"/>
                          </a:solidFill>
                          <a:latin typeface="Gotham" panose="02000504050000020004" pitchFamily="2" charset="0"/>
                        </a:rPr>
                        <a:t>Pilates de solo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689269"/>
                  </a:ext>
                </a:extLst>
              </a:tr>
              <a:tr h="799490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>
                          <a:solidFill>
                            <a:srgbClr val="FFFF00"/>
                          </a:solidFill>
                          <a:latin typeface="Gotham Black" panose="02000603040000020004" pitchFamily="2" charset="0"/>
                        </a:rPr>
                        <a:t>9:00</a:t>
                      </a:r>
                    </a:p>
                  </a:txBody>
                  <a:tcPr anchor="ctr">
                    <a:lnL w="12700" cmpd="sng">
                      <a:solidFill>
                        <a:schemeClr val="bg1"/>
                      </a:solidFill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>
                          <a:solidFill>
                            <a:schemeClr val="bg1"/>
                          </a:solidFill>
                          <a:latin typeface="Gotham" panose="02000504050000020004" pitchFamily="2" charset="0"/>
                        </a:rPr>
                        <a:t>Ginástica localizada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>
                          <a:solidFill>
                            <a:schemeClr val="bg1"/>
                          </a:solidFill>
                          <a:latin typeface="Gotham" panose="02000504050000020004" pitchFamily="2" charset="0"/>
                        </a:rPr>
                        <a:t>Circuito funcional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355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>
                          <a:solidFill>
                            <a:schemeClr val="bg1"/>
                          </a:solidFill>
                          <a:latin typeface="Gotham" panose="02000504050000020004" pitchFamily="2" charset="0"/>
                        </a:rPr>
                        <a:t>Ginástica localizada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355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>
                          <a:solidFill>
                            <a:schemeClr val="bg1"/>
                          </a:solidFill>
                          <a:latin typeface="Gotham" panose="02000504050000020004" pitchFamily="2" charset="0"/>
                        </a:rPr>
                        <a:t>Circuito funcional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412556"/>
                  </a:ext>
                </a:extLst>
              </a:tr>
              <a:tr h="775382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>
                          <a:solidFill>
                            <a:srgbClr val="FFFF00"/>
                          </a:solidFill>
                          <a:latin typeface="Gotham Black" panose="02000603040000020004" pitchFamily="2" charset="0"/>
                        </a:rPr>
                        <a:t>14:00</a:t>
                      </a:r>
                    </a:p>
                  </a:txBody>
                  <a:tcPr anchor="ctr">
                    <a:lnL w="12700" cmpd="sng">
                      <a:solidFill>
                        <a:schemeClr val="bg1"/>
                      </a:solidFill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400" dirty="0">
                        <a:solidFill>
                          <a:schemeClr val="bg1"/>
                        </a:solidFill>
                        <a:latin typeface="Gotham" panose="0200050405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355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>
                          <a:solidFill>
                            <a:schemeClr val="bg1"/>
                          </a:solidFill>
                          <a:latin typeface="Gotham" panose="02000504050000020004" pitchFamily="2" charset="0"/>
                        </a:rPr>
                        <a:t>Ritmos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400" dirty="0">
                        <a:solidFill>
                          <a:schemeClr val="bg1"/>
                        </a:solidFill>
                        <a:latin typeface="Gotham" panose="0200050405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355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>
                          <a:solidFill>
                            <a:schemeClr val="bg1"/>
                          </a:solidFill>
                          <a:latin typeface="Gotham" panose="02000504050000020004" pitchFamily="2" charset="0"/>
                        </a:rPr>
                        <a:t>Ritmos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800592"/>
                  </a:ext>
                </a:extLst>
              </a:tr>
              <a:tr h="799490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>
                          <a:solidFill>
                            <a:srgbClr val="FFFF00"/>
                          </a:solidFill>
                          <a:latin typeface="Gotham Black" panose="02000603040000020004" pitchFamily="2" charset="0"/>
                        </a:rPr>
                        <a:t>15:00</a:t>
                      </a:r>
                    </a:p>
                  </a:txBody>
                  <a:tcPr anchor="ctr">
                    <a:lnL w="12700" cmpd="sng">
                      <a:solidFill>
                        <a:schemeClr val="bg1"/>
                      </a:solidFill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400" dirty="0">
                        <a:solidFill>
                          <a:schemeClr val="bg1"/>
                        </a:solidFill>
                        <a:latin typeface="Gotham" panose="0200050405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355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>
                          <a:solidFill>
                            <a:schemeClr val="bg1"/>
                          </a:solidFill>
                          <a:latin typeface="Gotham" panose="02000504050000020004" pitchFamily="2" charset="0"/>
                        </a:rPr>
                        <a:t>Pilates de solo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400" dirty="0">
                        <a:solidFill>
                          <a:schemeClr val="bg1"/>
                        </a:solidFill>
                        <a:latin typeface="Gotham" panose="0200050405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355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>
                          <a:solidFill>
                            <a:schemeClr val="bg1"/>
                          </a:solidFill>
                          <a:latin typeface="Gotham" panose="02000504050000020004" pitchFamily="2" charset="0"/>
                        </a:rPr>
                        <a:t>Pilates de solo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911101"/>
                  </a:ext>
                </a:extLst>
              </a:tr>
              <a:tr h="799490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>
                          <a:solidFill>
                            <a:srgbClr val="FFFF00"/>
                          </a:solidFill>
                          <a:latin typeface="Gotham Black" panose="02000603040000020004" pitchFamily="2" charset="0"/>
                        </a:rPr>
                        <a:t>19:00</a:t>
                      </a:r>
                    </a:p>
                  </a:txBody>
                  <a:tcPr anchor="ctr">
                    <a:lnL w="12700" cmpd="sng">
                      <a:solidFill>
                        <a:schemeClr val="bg1"/>
                      </a:solidFill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355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>
                          <a:solidFill>
                            <a:schemeClr val="bg1"/>
                          </a:solidFill>
                          <a:latin typeface="Gotham" panose="02000504050000020004" pitchFamily="2" charset="0"/>
                        </a:rPr>
                        <a:t>Circuito funcional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355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>
                          <a:solidFill>
                            <a:schemeClr val="bg1"/>
                          </a:solidFill>
                          <a:latin typeface="Gotham" panose="02000504050000020004" pitchFamily="2" charset="0"/>
                        </a:rPr>
                        <a:t>Ginástica localizada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355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>
                          <a:solidFill>
                            <a:schemeClr val="bg1"/>
                          </a:solidFill>
                          <a:latin typeface="Gotham" panose="02000504050000020004" pitchFamily="2" charset="0"/>
                        </a:rPr>
                        <a:t>Circuito funcional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355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>
                          <a:solidFill>
                            <a:schemeClr val="bg1"/>
                          </a:solidFill>
                          <a:latin typeface="Gotham" panose="02000504050000020004" pitchFamily="2" charset="0"/>
                        </a:rPr>
                        <a:t>Pilates de solo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902023"/>
                  </a:ext>
                </a:extLst>
              </a:tr>
              <a:tr h="799490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>
                          <a:solidFill>
                            <a:srgbClr val="FFFF00"/>
                          </a:solidFill>
                          <a:latin typeface="Gotham Black" panose="02000603040000020004" pitchFamily="2" charset="0"/>
                        </a:rPr>
                        <a:t>20:00</a:t>
                      </a:r>
                    </a:p>
                  </a:txBody>
                  <a:tcPr anchor="ctr">
                    <a:lnL w="12700" cmpd="sng">
                      <a:solidFill>
                        <a:schemeClr val="bg1"/>
                      </a:solidFill>
                      <a:prstDash val="soli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400" dirty="0">
                        <a:solidFill>
                          <a:schemeClr val="bg1"/>
                        </a:solidFill>
                        <a:latin typeface="Gotham" panose="0200050405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355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>
                          <a:solidFill>
                            <a:schemeClr val="bg1"/>
                          </a:solidFill>
                          <a:latin typeface="Gotham" panose="02000504050000020004" pitchFamily="2" charset="0"/>
                        </a:rPr>
                        <a:t>Circuito funcional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400" dirty="0">
                        <a:solidFill>
                          <a:schemeClr val="bg1"/>
                        </a:solidFill>
                        <a:latin typeface="Gotham" panose="02000504050000020004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355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>
                          <a:solidFill>
                            <a:schemeClr val="bg1"/>
                          </a:solidFill>
                          <a:latin typeface="Gotham" panose="02000504050000020004" pitchFamily="2" charset="0"/>
                        </a:rPr>
                        <a:t>Circuito funcional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819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10881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51</Words>
  <Application>Microsoft Office PowerPoint</Application>
  <PresentationFormat>Personalizar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Gotham</vt:lpstr>
      <vt:lpstr>Gotham Black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Suporte</dc:creator>
  <cp:lastModifiedBy>Graziele Alves Dias</cp:lastModifiedBy>
  <cp:revision>5</cp:revision>
  <dcterms:created xsi:type="dcterms:W3CDTF">2024-03-14T12:41:04Z</dcterms:created>
  <dcterms:modified xsi:type="dcterms:W3CDTF">2025-05-28T18:09:03Z</dcterms:modified>
</cp:coreProperties>
</file>